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ceb"/>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ceb" altLang="ko-KR" b="1">
                <a:solidFill>
                  <a:schemeClr val="tx1">
                    <a:lumMod val="50000"/>
                    <a:lumOff val="50000"/>
                  </a:schemeClr>
                </a:solidFill>
              </a:rPr>
              <a:t>No.16</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Ang</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Pulong</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sa</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ceb" altLang="ko-KR" sz="4000"/>
              <a:t>Gitawag sa Dios si Moises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ceb" altLang="ko-KR" sz="3200">
                <a:solidFill>
                  <a:schemeClr val="tx1">
                    <a:lumMod val="65000"/>
                    <a:lumOff val="35000"/>
                  </a:schemeClr>
                </a:solidFill>
              </a:rPr>
              <a:t>Sa dihang nadungog ni Moises ang tingog sa Diyos, unsay iyang nakita?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nindot nga grapevine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panganod ug dalugdog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nagdilaab nga sapinit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nabahin nga dagat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nagdilaab nga sapinit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Num. 25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400"/>
              <a:t>Si Gideon ug ang Iyang 300 ka tawo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a:t>
            </a:r>
            <a:r xmlns:a="http://schemas.openxmlformats.org/drawingml/2006/main">
              <a:rPr lang="ceb" altLang="en-US" sz="4000">
                <a:solidFill>
                  <a:srgbClr val="FF0000"/>
                </a:solidFill>
              </a:rPr>
              <a:t> </a:t>
            </a:r>
            <a:r xmlns:a="http://schemas.openxmlformats.org/drawingml/2006/main">
              <a:rPr lang="ceb" altLang="ko-KR" sz="4000">
                <a:solidFill>
                  <a:srgbClr val="FF0000"/>
                </a:solidFill>
              </a:rPr>
              <a:t>Pulong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t>Sa diha nga ang manolonda ni Jehova nagpakita kang Gideon, siya miingon: Si Jehova nagauban kanimo, kusgan nga manggugubat.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Mga maghuhukom</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600">
                <a:solidFill>
                  <a:schemeClr val="tx1">
                    <a:lumMod val="65000"/>
                    <a:lumOff val="35000"/>
                  </a:schemeClr>
                </a:solidFill>
              </a:rPr>
              <a:t>Ang anghel sa Ginoo nagpakita kang Gideon ug miingon, “Ang Diyos nag-uban kanimo, kusgan nga manggugubat.” Gihatagan siya sa Diyos ug kasiguruhan pinaagi sa yamog ug balhibo sa karnero.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Sa dihang misalig siya nga gitawag siya sa Diyos, iyang gigun-ob si Baal ug ang halaran niini nga gisimba sa mga Israelinhon.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Ang Dios miingon kang Gideon nga magpili ug mga manggugubat aron pildihon ang mga Midianhon. Sumala sa instruksiyon sa Diyos, 300 lamang ka lalaki ang gipili.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Gihatagan siya sa Dios ug talagsaong plano sa pag-atake kanila. Gitugotan sila sa Dios nga adunay mga trumpeta ug mga banga nga walay sulod nga may mga sulo sa sulod.</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Sa gabii, gituman ni Gideon ug sa iyang 300 ka mga tawo ang plano nga gihatag sa Dios kanila. Nakadaog sila sa gubat batok sa mga Midianhon.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solidFill>
                  <a:schemeClr val="tx1">
                    <a:lumMod val="65000"/>
                    <a:lumOff val="35000"/>
                  </a:schemeClr>
                </a:solidFill>
              </a:rPr>
              <a:t>Si Gideon ug ang iyang 300 ka tawo nakadaog sa gubat batok sa daghang Midianhon pinaagi lamang sa pagsunod sa sugo sa Diyos.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Ang sekreto aron makadaog sa akong kinabuhi mao ang pagsunod sa Diyos.</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Siya ang Labing Gamhanang Diyos nga makapildi sa daghang pwersa sa kaaway nga may 300 lang ka tawo.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Unsa ang wala gigamit alang kang Gideon ug sa iyang 300 ka tawo sa pagpildi sa ilang kaaway?</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banga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mga espada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mga sulo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mga trumpeta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② </a:t>
            </a:r>
            <a:r xmlns:a="http://schemas.openxmlformats.org/drawingml/2006/main">
              <a:rPr lang="ceb" altLang="ko-KR" sz="2800">
                <a:solidFill>
                  <a:srgbClr val="FF0000"/>
                </a:solidFill>
              </a:rPr>
              <a:t>mga espada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Ug sa nakita ni Jehova nga siya miadto aron sa pagtan-aw, ang Dios mitawag kaniya</a:t>
            </a:r>
          </a:p>
          <a:p>
            <a:r xmlns:a="http://schemas.openxmlformats.org/drawingml/2006/main">
              <a:rPr lang="ceb" altLang="ko-KR" sz="3600">
                <a:solidFill>
                  <a:schemeClr val="tx1">
                    <a:lumMod val="65000"/>
                    <a:lumOff val="35000"/>
                  </a:schemeClr>
                </a:solidFill>
              </a:rPr>
              <a:t>gikan sa sulod sa sapinit,</a:t>
            </a:r>
          </a:p>
          <a:p>
            <a:r xmlns:a="http://schemas.openxmlformats.org/drawingml/2006/main">
              <a:rPr lang="ceb" altLang="ko-KR" sz="3600">
                <a:solidFill>
                  <a:schemeClr val="tx1">
                    <a:lumMod val="65000"/>
                    <a:lumOff val="35000"/>
                  </a:schemeClr>
                </a:solidFill>
              </a:rPr>
              <a:t>"Moises! Moises!" Ug si Moises mitubag: Ania ako.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a:t>
            </a:r>
            <a:r xmlns:a="http://schemas.openxmlformats.org/drawingml/2006/main">
              <a:rPr lang="ceb" altLang="en-US" sz="4000">
                <a:solidFill>
                  <a:srgbClr val="FF0000"/>
                </a:solidFill>
              </a:rPr>
              <a:t> </a:t>
            </a:r>
            <a:r xmlns:a="http://schemas.openxmlformats.org/drawingml/2006/main">
              <a:rPr lang="ceb" altLang="ko-KR" sz="4000">
                <a:solidFill>
                  <a:srgbClr val="FF0000"/>
                </a:solidFill>
              </a:rPr>
              <a:t>Pulong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t>Sa diha nga ang manolonda ni Jehova nagpakita kang Gideon, siya miingon: Si Jehova nagauban kanimo, kusgan nga manggugubat.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Mga maghuhukom</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ceb" altLang="ko-KR" b="1">
                <a:solidFill>
                  <a:schemeClr val="tx1">
                    <a:lumMod val="50000"/>
                    <a:lumOff val="50000"/>
                  </a:schemeClr>
                </a:solidFill>
              </a:rPr>
              <a:t>Num. 26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ceb" altLang="ko-KR" sz="4000"/>
              <a:t>Si Samson, usa ka Kusog nga Manggugubat.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Ang babaye nanganak ug batang lalaki ug gihinganlan niyag Samson. Midako siya ug gipanalanginan siya ni Yahweh,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eb" altLang="ko-KR" sz="2800">
                <a:solidFill>
                  <a:schemeClr val="tx1">
                    <a:lumMod val="65000"/>
                    <a:lumOff val="35000"/>
                  </a:schemeClr>
                </a:solidFill>
              </a:rPr>
              <a:t>Mga maghuhukom</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ceb" altLang="ko-KR" sz="2500">
                <a:solidFill>
                  <a:schemeClr val="tx1">
                    <a:lumMod val="65000"/>
                    <a:lumOff val="35000"/>
                  </a:schemeClr>
                </a:solidFill>
              </a:rPr>
              <a:t>May usa ka pangulo nga ginganlag Samson taliwala sa mga pangulo sa Israel. Siya usa ka tawo nga gilain ngadto sa Dios gikan sa pagkatawo.</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ceb" altLang="ko-KR" sz="2400">
                <a:solidFill>
                  <a:schemeClr val="tx1">
                    <a:lumMod val="65000"/>
                    <a:lumOff val="35000"/>
                  </a:schemeClr>
                </a:solidFill>
              </a:rPr>
              <a:t>Si Samson maoy kusgan kaayo nga manggugubat. Tungod kang Samson, ang mga Filistehanon ug ang ubang mga nasod nga nagdaogdaog kanila dili makadaogdaog sa mga Israelinhon</a:t>
            </a:r>
            <a:r xmlns:a="http://schemas.openxmlformats.org/drawingml/2006/main">
              <a:rPr lang="ceb" altLang="en-US" sz="2400">
                <a:solidFill>
                  <a:schemeClr val="tx1">
                    <a:lumMod val="65000"/>
                    <a:lumOff val="35000"/>
                  </a:schemeClr>
                </a:solidFill>
              </a:rPr>
              <a:t> </a:t>
            </a:r>
            <a:r xmlns:a="http://schemas.openxmlformats.org/drawingml/2006/main">
              <a:rPr lang="ceb" altLang="ko-KR" sz="2400">
                <a:solidFill>
                  <a:schemeClr val="tx1">
                    <a:lumMod val="65000"/>
                    <a:lumOff val="35000"/>
                  </a:schemeClr>
                </a:solidFill>
              </a:rPr>
              <a:t>bisan unsa pa.</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ceb" altLang="ko-KR" sz="2400">
                <a:solidFill>
                  <a:schemeClr val="tx1">
                    <a:lumMod val="65000"/>
                    <a:lumOff val="35000"/>
                  </a:schemeClr>
                </a:solidFill>
              </a:rPr>
              <a:t>Ang iyang kusog naggikan sa iyang buhok. Apan, gikiskisan ang iyang buhok tungod sa pagbinuang. Busa, nawad-an siya sa iyang gahom.</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ceb" altLang="ko-KR" sz="2500">
                <a:solidFill>
                  <a:schemeClr val="tx1">
                    <a:lumMod val="65000"/>
                    <a:lumOff val="35000"/>
                  </a:schemeClr>
                </a:solidFill>
              </a:rPr>
              <a:t>Si Samson gidakop ug gikataw-an sa kaaway. Nagbasol siya nga gibinuangan siya tungod sa pagkaarogante.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ceb" altLang="ko-KR" sz="2500">
                <a:solidFill>
                  <a:schemeClr val="tx1">
                    <a:lumMod val="65000"/>
                    <a:lumOff val="35000"/>
                  </a:schemeClr>
                </a:solidFill>
              </a:rPr>
              <a:t>Nangamuyo si Samson sa Dios nga palig-unon sia liwat sa katapusan. Gitubag sa Dios ang iyang pag-ampo ug sa kataposan gihatagan siyag gahom.</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ceb" altLang="ko-KR" sz="3200">
                <a:solidFill>
                  <a:schemeClr val="tx1">
                    <a:lumMod val="65000"/>
                    <a:lumOff val="35000"/>
                  </a:schemeClr>
                </a:solidFill>
              </a:rPr>
              <a:t>Si Samson usa ka tawo nga gihatagan ug espesyal nga grasya ug tawag gikan sa Dios.</a:t>
            </a:r>
            <a:r xmlns:a="http://schemas.openxmlformats.org/drawingml/2006/main">
              <a:rPr lang="ceb"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Apan, tungod sa iyang pagkamapahitas-on,</a:t>
            </a:r>
          </a:p>
          <a:p>
            <a:pPr xmlns:a="http://schemas.openxmlformats.org/drawingml/2006/main" algn="ctr"/>
            <a:r xmlns:a="http://schemas.openxmlformats.org/drawingml/2006/main">
              <a:rPr lang="ceb" altLang="ko-KR" sz="3200">
                <a:solidFill>
                  <a:schemeClr val="tx1">
                    <a:lumMod val="65000"/>
                    <a:lumOff val="35000"/>
                  </a:schemeClr>
                </a:solidFill>
              </a:rPr>
              <a:t>nawala niya silang tanan.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Kita usab mga minahal nga mga anak sa Dios nga nakadawat sa grasya ug misyon sa Dios.</a:t>
            </a:r>
            <a:r xmlns:a="http://schemas.openxmlformats.org/drawingml/2006/main">
              <a:rPr lang="ceb"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Busa, kita kinahanglan nga magpaubos atubangan sa Pulong sa Dios.</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Ang Dios naminaw ug motubag sa atong seryoso ug tinuod nga mga pag-ampo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Dili.</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17</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Ang</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Pulong</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sa</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400"/>
              <a:t>Napulo ka Kalamidad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Diin gikan ang gahum ni Samson?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buhok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bukton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bitiis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mata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ceb" altLang="en-US" sz="2800">
                <a:solidFill>
                  <a:srgbClr val="FF0000"/>
                </a:solidFill>
              </a:rPr>
              <a:t>① </a:t>
            </a:r>
            <a:r xmlns:a="http://schemas.openxmlformats.org/drawingml/2006/main">
              <a:rPr lang="ceb" altLang="ko-KR" sz="2800">
                <a:solidFill>
                  <a:srgbClr val="FF0000"/>
                </a:solidFill>
              </a:rPr>
              <a:t>buhok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Ang babaye nanganak ug batang lalaki ug gihinganlan niyag Samson. Midako siya ug gipanalanginan siya ni Yahweh,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eb" altLang="ko-KR" sz="2800">
                <a:solidFill>
                  <a:schemeClr val="tx1">
                    <a:lumMod val="65000"/>
                    <a:lumOff val="35000"/>
                  </a:schemeClr>
                </a:solidFill>
              </a:rPr>
              <a:t>Mga maghuhukom</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Num. 27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t>Si Ruth, Usa ka Babaye nga Halangdong Kinaiya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bg1">
                    <a:lumMod val="50000"/>
                  </a:schemeClr>
                </a:solidFill>
              </a:rPr>
              <a:t>Ang imong katawhan mahimong akong katawhan ug ang imong Diyos akong Diyos.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Ruth</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Isa ka Judiyo nga babayi, si Noemi may duha ka anak nga lalaki nga naminyo sa mga Gentil. Apan, namatay ang iyang duha ka anak. Busa, siya nahibilin uban sa iyang duha ka balo nga umagad nga babaye.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Nakahukom si Noemi nga mobalik sa iyang balay sa Juda. Giingnan niya ang iyang duha ka umagad nga mopauli. Apan, ang iyang ikaduhang umagad nga babaye wala mopauli sa iyang yutang natawhan, kondili misunod sa iyang ugangan nga babaye sa pagpuyo sa 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Kinahanglang kuhaon ni Ruth ang salin nga mga lugas aron makapuyo uban ni Noemi, kay wala siyay bana nga magdumala ug panimalay.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Naatol nga gipunit niya ang salin nga mga lugas sa uma ni Boaz. Naghunahuna si Boaz nga halangdon siya nga babaye ug naminyo siya kang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400">
                <a:solidFill>
                  <a:schemeClr val="tx1">
                    <a:lumMod val="65000"/>
                    <a:lumOff val="35000"/>
                  </a:schemeClr>
                </a:solidFill>
              </a:rPr>
              <a:t>Gidawat ni Boaz si Ruth ug Naomi ingong pamilya ug nagkinabuhing malipayon. Sa umaabot, si Haring David ug si Jesus naggikan sa linya ni Boaz ug Ruth.</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solidFill>
                  <a:schemeClr val="tx1">
                    <a:lumMod val="65000"/>
                    <a:lumOff val="35000"/>
                  </a:schemeClr>
                </a:solidFill>
              </a:rPr>
              <a:t>Si Ruth usa ka hentil. Siya usa ka buotan ug sinsero nga babaye ug nag-alagad ug maayo sa iyang ugangan nga babaye.</a:t>
            </a:r>
          </a:p>
          <a:p>
            <a:pPr xmlns:a="http://schemas.openxmlformats.org/drawingml/2006/main" algn="ctr"/>
            <a:r xmlns:a="http://schemas.openxmlformats.org/drawingml/2006/main">
              <a:rPr lang="ceb" altLang="ko-KR" sz="3600">
                <a:solidFill>
                  <a:schemeClr val="tx1">
                    <a:lumMod val="65000"/>
                    <a:lumOff val="35000"/>
                  </a:schemeClr>
                </a:solidFill>
              </a:rPr>
              <a:t>Busa, napanalanginan siya.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Kinahanglan sab ta nga motabang sa atong mga silingan</a:t>
            </a:r>
          </a:p>
          <a:p>
            <a:pPr xmlns:a="http://schemas.openxmlformats.org/drawingml/2006/main" algn="ctr"/>
            <a:r xmlns:a="http://schemas.openxmlformats.org/drawingml/2006/main">
              <a:rPr lang="ceb" altLang="ko-KR" sz="3600">
                <a:solidFill>
                  <a:schemeClr val="tx1">
                    <a:lumMod val="65000"/>
                    <a:lumOff val="35000"/>
                  </a:schemeClr>
                </a:solidFill>
              </a:rPr>
              <a:t>ug simbaha ang Dios</a:t>
            </a:r>
          </a:p>
          <a:p>
            <a:pPr xmlns:a="http://schemas.openxmlformats.org/drawingml/2006/main" algn="ctr"/>
            <a:r xmlns:a="http://schemas.openxmlformats.org/drawingml/2006/main">
              <a:rPr lang="ceb" altLang="ko-KR" sz="3600">
                <a:solidFill>
                  <a:schemeClr val="tx1">
                    <a:lumMod val="65000"/>
                    <a:lumOff val="35000"/>
                  </a:schemeClr>
                </a:solidFill>
              </a:rPr>
              <a:t>uban sa maayo ug sinsero nga kasingkasing.</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ceb" altLang="ko-KR" sz="3600">
                <a:solidFill>
                  <a:schemeClr val="tx1">
                    <a:lumMod val="65000"/>
                    <a:lumOff val="35000"/>
                  </a:schemeClr>
                </a:solidFill>
              </a:rPr>
              <a:t>Ug ang mga Egiptohanon makaila nga ako mao si Jehova sa diha nga ituy-od ko ang akong kamot batok sa Egipto ug sa pagkuha sa mga anak sa Israel gikan niini.</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Dios wala magtan-aw sa panggawas nga panagway kondili sa kasingkasing.</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Nganong mipauli si Noemi gikan sa Moab ngadto sa Juda?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kay nasakit siya..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kay namatay iyang bana..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kay namatay iyang duha ka anak..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kay gusto niya makigkita sa iyang pamilya..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kay namatay iyang duha ka anak..</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bg1">
                    <a:lumMod val="50000"/>
                  </a:schemeClr>
                </a:solidFill>
              </a:rPr>
              <a:t>Ang imong katawhan mahimong akong katawhan ug ang imong Diyos akong Diyos.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Ruth</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Num. 28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400"/>
              <a:t>Pag-ampo ni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Ug ang bata nga si Samuel nagpadayon sa pagtubo sa gidak-on ug sa kahimuot sa Ginoo ug sa mga tawo.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1 Samuel</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Si Ana walay anak nga lalaki. Busa, naguol kaayo siya nga nag-ampo siya sa Diyos. “Oh, Amahan nga Diyos, kon hatagan mo ako ug usa ka anak nga lalaki, ihatag ko siya alang kanimo sa tanang mga adlaw sa iyang kinabuhi.”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Gihinumdoman sa Diyos ang iyang pag-ampo ug gihatagan si Ana ug anak nga lalaki nga ginganlag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Gihatag ni Ana ang iyang anak nga lalaki sa pagsimba sa Diyos sa templo samtang nag-ampo siya kaniadto.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Si Samuel nagpuyo sa templo nga nagsimba sa Dios. Nakadawat siya og daghang grasya gikan sa mga tawo ug sa Dios.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400">
                <a:solidFill>
                  <a:schemeClr val="tx1">
                    <a:lumMod val="65000"/>
                    <a:lumOff val="35000"/>
                  </a:schemeClr>
                </a:solidFill>
              </a:rPr>
              <a:t>Ang gamay nga si Samuel nagdako nga maayo nga bata pa. Nian, sang ulihi, nangin manalagna sia nga nagpamati sa tingog sang Dios.</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Gisultihan ni Moises ang sugo sa Diyos ngadto sa hari sa Ehipto, si Paraon. “Amo ini ang ginasiling sang Ginoo: Palakta ang akon katawhan, agod magsimba sila sa akon.”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solidFill>
                  <a:schemeClr val="tx1">
                    <a:lumMod val="65000"/>
                    <a:lumOff val="35000"/>
                  </a:schemeClr>
                </a:solidFill>
              </a:rPr>
              <a:t>Ang Diyos namati sa tanang pag-ampo ni Ana, gihinumdoman siya ug gitubag kini sa bug-os.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Ang Dios naminaw sa tanan natong pag-ampo.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Busa, kinahanglang mag-ampo kita</a:t>
            </a:r>
          </a:p>
          <a:p>
            <a:pPr xmlns:a="http://schemas.openxmlformats.org/drawingml/2006/main" algn="ctr"/>
            <a:r xmlns:a="http://schemas.openxmlformats.org/drawingml/2006/main">
              <a:rPr lang="ceb" altLang="ko-KR" sz="3200">
                <a:solidFill>
                  <a:schemeClr val="tx1">
                    <a:lumMod val="65000"/>
                    <a:lumOff val="35000"/>
                  </a:schemeClr>
                </a:solidFill>
              </a:rPr>
              <a:t>seryoso ug matinud-anon.</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Dios naminaw sa among pag-ampo ug matinud-anong mitubag.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a:t>
            </a:r>
            <a:r xmlns:a="http://schemas.openxmlformats.org/drawingml/2006/main">
              <a:rPr lang="ceb" altLang="en-US" sz="4000">
                <a:solidFill>
                  <a:srgbClr val="FF0000"/>
                </a:solidFill>
              </a:rPr>
              <a:t> </a:t>
            </a:r>
            <a:r xmlns:a="http://schemas.openxmlformats.org/drawingml/2006/main">
              <a:rPr lang="ceb" altLang="ko-KR" sz="4000">
                <a:solidFill>
                  <a:srgbClr val="FF0000"/>
                </a:solidFill>
              </a:rPr>
              <a:t>Pasulit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Nganong naguol kaayo si Hannah?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tungod sa sakit sa tiyan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kay walay kwarta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kay walay anak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tungod kay siya mangil-ad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kay walay anak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Ug ang bata nga si Samuel nagpadayon sa pagtubo sa gidak-on ug sa kahimuot sa Ginoo ug sa mga tawo.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1 Samuel</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Dili.</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29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400"/>
              <a:t>Si Haring Saul, Ang Unang Hari sa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GINOO mitubag, "Pamatii sila ug hatagi sila ug hari." Unya si Samuel miingon sa mga tawo sa Israel: Pamauli ang tagsatagsa ka tawo ngadto sa iyang lungsod.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1 Samuel</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"Kinahanglan namon ang usa ka hari!" Ang katawhan sa Israel mihangyo sa paghatag ug hari alang kanila kang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“Hatagan ko sila ug hari sumala sa ilang gipangayo.” Mitubag ang Diyos kang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Gipadala sa Dios si Saul ngadto kang Samuel. Gitugotan sa Dios si Samuel nga magbubo ug lana sa iyang ulo aron mahimong hari sa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“Kini mao ang atong pangulo, si Saul.” Gipahibalo ni Samuel sa mga Israelinhon nga gitudlo sa Diyos si Saul ingong pangulo sa Israel.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“Dili! Kinsa ang Dios? Usa ako ka diyos" Gibalibaran kini ni Paraon pag-ayo.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400">
                <a:solidFill>
                  <a:schemeClr val="tx1">
                    <a:lumMod val="65000"/>
                    <a:lumOff val="35000"/>
                  </a:schemeClr>
                </a:solidFill>
              </a:rPr>
              <a:t>Sang primero, maayo nga ginpangunahan ni Saul ang mga Israelinhon paagi sa pagtuman sing matutom sa kabubut-on sang Dios. Apang, nangin malain sia nga hari nga nagluib sa kabubut-on sang Dios bangod sang iya pagkamatinaastaason kag bugalon.</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solidFill>
                  <a:schemeClr val="tx1">
                    <a:lumMod val="65000"/>
                    <a:lumOff val="35000"/>
                  </a:schemeClr>
                </a:solidFill>
              </a:rPr>
              <a:t>Sa sinugdan si Saul mapainubsanon.</a:t>
            </a:r>
          </a:p>
          <a:p>
            <a:pPr xmlns:a="http://schemas.openxmlformats.org/drawingml/2006/main" algn="ctr"/>
            <a:r xmlns:a="http://schemas.openxmlformats.org/drawingml/2006/main">
              <a:rPr lang="ceb" altLang="ko-KR" sz="3600">
                <a:solidFill>
                  <a:schemeClr val="tx1">
                    <a:lumMod val="65000"/>
                    <a:lumOff val="35000"/>
                  </a:schemeClr>
                </a:solidFill>
              </a:rPr>
              <a:t>Apan, human siya nahimong hari,</a:t>
            </a:r>
          </a:p>
          <a:p>
            <a:pPr xmlns:a="http://schemas.openxmlformats.org/drawingml/2006/main" algn="ctr"/>
            <a:r xmlns:a="http://schemas.openxmlformats.org/drawingml/2006/main">
              <a:rPr lang="ceb" altLang="ko-KR" sz="3600">
                <a:solidFill>
                  <a:schemeClr val="tx1">
                    <a:lumMod val="65000"/>
                    <a:lumOff val="35000"/>
                  </a:schemeClr>
                </a:solidFill>
              </a:rPr>
              <a:t>wala na siya magtuman sa kabubut-on sa Dios.</a:t>
            </a:r>
          </a:p>
          <a:p>
            <a:pPr xmlns:a="http://schemas.openxmlformats.org/drawingml/2006/main" algn="ctr"/>
            <a:r xmlns:a="http://schemas.openxmlformats.org/drawingml/2006/main">
              <a:rPr lang="ceb" altLang="ko-KR" sz="3600">
                <a:solidFill>
                  <a:schemeClr val="tx1">
                    <a:lumMod val="65000"/>
                    <a:lumOff val="35000"/>
                  </a:schemeClr>
                </a:solidFill>
              </a:rPr>
              <a:t>Siya nahimong arogante ug hakog.</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Kinahanglan ka nga magmapainubsanon kanunay kung ang imong Amahan nga Diyos mobayaw kanimo.</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Dios nahigugma sa mapaubsanon,</a:t>
            </a:r>
          </a:p>
          <a:p>
            <a:r xmlns:a="http://schemas.openxmlformats.org/drawingml/2006/main">
              <a:rPr lang="ceb" altLang="ko-KR" sz="3600">
                <a:solidFill>
                  <a:schemeClr val="tx1">
                    <a:lumMod val="65000"/>
                    <a:lumOff val="35000"/>
                  </a:schemeClr>
                </a:solidFill>
              </a:rPr>
              <a:t>apan gisalikway ang mga mapahitas-on.</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Unsa ang gipangutana sa mga Israelita kang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pagkaon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hari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Ang Pulong sa Dios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balay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② </a:t>
            </a:r>
            <a:r xmlns:a="http://schemas.openxmlformats.org/drawingml/2006/main">
              <a:rPr lang="ceb" altLang="ko-KR" sz="2800">
                <a:solidFill>
                  <a:srgbClr val="FF0000"/>
                </a:solidFill>
              </a:rPr>
              <a:t>hari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GINOO mitubag, "Pamatii sila ug hatagi sila ug hari." Unya si Samuel miingon sa mga tawo sa Israel: Pamauli ang tagsatagsa ka tawo ngadto sa iyang lungsod.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1 Samuel</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Dili.</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30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t>Batan-ong Bata, si David Nga mipatay kang Goliath</a:t>
            </a:r>
            <a:r xmlns:a="http://schemas.openxmlformats.org/drawingml/2006/main">
              <a:rPr lang="ceb"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Si David miingon sa Filistehanon, "Ikaw mianhi batok kanako uban ang espada ug bangkaw ug bangkaw, apan ako mianhi batok kanimo sa ngalan ni Yahweh nga Labing Gamhanan, ang Diyos sa kasundalohan sa Israel, nga imong gihagit.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1 Samuel</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500">
                <a:solidFill>
                  <a:schemeClr val="tx1">
                    <a:lumMod val="65000"/>
                    <a:lumOff val="35000"/>
                  </a:schemeClr>
                </a:solidFill>
              </a:rPr>
              <a:t>Adunay usa ka higante nga sundalo nga ginganlag Goliat sa kampo sa mga Filistehanon. Iyang giinsulto ang ngalan sa Diyos pinaagi sa pagsugod ug away.</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400">
                <a:solidFill>
                  <a:schemeClr val="tx1">
                    <a:lumMod val="65000"/>
                    <a:lumOff val="35000"/>
                  </a:schemeClr>
                </a:solidFill>
              </a:rPr>
              <a:t>Walay nangahas sa pagpakig-away kaniya tungod sa iyang kalisang.</a:t>
            </a:r>
          </a:p>
          <a:p>
            <a:r xmlns:a="http://schemas.openxmlformats.org/drawingml/2006/main">
              <a:rPr lang="ceb" altLang="ko-KR" sz="2400">
                <a:solidFill>
                  <a:schemeClr val="tx1">
                    <a:lumMod val="65000"/>
                    <a:lumOff val="35000"/>
                  </a:schemeClr>
                </a:solidFill>
              </a:rPr>
              <a:t>Niadtong panahona, bata pa, si David miingon kang Saul nga hari, "Ako moadto ug makig-away kaniya."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'Mapildi ko siya kon ang Diyos uban kanako.'</a:t>
            </a:r>
          </a:p>
          <a:p>
            <a:r xmlns:a="http://schemas.openxmlformats.org/drawingml/2006/main">
              <a:rPr lang="ceb" altLang="ko-KR" sz="2800">
                <a:solidFill>
                  <a:schemeClr val="tx1">
                    <a:lumMod val="65000"/>
                    <a:lumOff val="35000"/>
                  </a:schemeClr>
                </a:solidFill>
              </a:rPr>
              <a:t>Miduol si David kang Goliat nga nagdalag lima ka hamis nga mga bato.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Nag-ampo si Moises sa Diyos. “Ginoo, palihog pahibaloa ako kon unsay imong buhaton sukad karon.”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500">
                <a:solidFill>
                  <a:schemeClr val="tx1">
                    <a:lumMod val="65000"/>
                    <a:lumOff val="35000"/>
                  </a:schemeClr>
                </a:solidFill>
              </a:rPr>
              <a:t>Miingon si David kang Goliat nga misulong kaniya nga nagdalag espada ug bangkaw. “Ako nakig-away batok kanimo sa ngalan ni Yahweh nga Diyos!”</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600">
                <a:solidFill>
                  <a:schemeClr val="tx1">
                    <a:lumMod val="65000"/>
                    <a:lumOff val="35000"/>
                  </a:schemeClr>
                </a:solidFill>
              </a:rPr>
              <a:t>Si David naglabay ug bato ug naigo si Goliat sa iyang agtang.</a:t>
            </a:r>
          </a:p>
          <a:p>
            <a:r xmlns:a="http://schemas.openxmlformats.org/drawingml/2006/main">
              <a:rPr lang="ceb" altLang="ko-KR" sz="2600">
                <a:solidFill>
                  <a:schemeClr val="tx1">
                    <a:lumMod val="65000"/>
                    <a:lumOff val="35000"/>
                  </a:schemeClr>
                </a:solidFill>
              </a:rPr>
              <a:t>Si David nakadaog niini nga gubat uban sa tabang sa Diyos.</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solidFill>
                  <a:schemeClr val="tx1">
                    <a:lumMod val="65000"/>
                    <a:lumOff val="35000"/>
                  </a:schemeClr>
                </a:solidFill>
              </a:rPr>
              <a:t>Ang mga sundalo sa Israel nangahadlok</a:t>
            </a:r>
            <a:r xmlns:a="http://schemas.openxmlformats.org/drawingml/2006/main">
              <a:rPr lang="ceb" altLang="en-US" sz="3200">
                <a:solidFill>
                  <a:schemeClr val="tx1">
                    <a:lumMod val="65000"/>
                    <a:lumOff val="35000"/>
                  </a:schemeClr>
                </a:solidFill>
              </a:rPr>
              <a:t> </a:t>
            </a:r>
            <a:r xmlns:a="http://schemas.openxmlformats.org/drawingml/2006/main">
              <a:rPr lang="ceb" altLang="ko-KR" sz="3200">
                <a:solidFill>
                  <a:schemeClr val="tx1">
                    <a:lumMod val="65000"/>
                    <a:lumOff val="35000"/>
                  </a:schemeClr>
                </a:solidFill>
              </a:rPr>
              <a:t>sa higanteng si Goliat. Nahadlok sila kaniya.</a:t>
            </a:r>
          </a:p>
          <a:p>
            <a:pPr xmlns:a="http://schemas.openxmlformats.org/drawingml/2006/main" algn="ctr"/>
            <a:r xmlns:a="http://schemas.openxmlformats.org/drawingml/2006/main">
              <a:rPr lang="ceb" altLang="ko-KR" sz="3200">
                <a:solidFill>
                  <a:schemeClr val="tx1">
                    <a:lumMod val="65000"/>
                    <a:lumOff val="35000"/>
                  </a:schemeClr>
                </a:solidFill>
              </a:rPr>
              <a:t>Apan, si David, kinsa mituo sa panalipod sa Diyos, nakig-away kaniya nga maisogon ug nagpildi kaniya.</a:t>
            </a:r>
          </a:p>
          <a:p>
            <a:pPr xmlns:a="http://schemas.openxmlformats.org/drawingml/2006/main" algn="ctr"/>
            <a:r xmlns:a="http://schemas.openxmlformats.org/drawingml/2006/main">
              <a:rPr lang="ceb" altLang="ko-KR" sz="3200">
                <a:solidFill>
                  <a:schemeClr val="tx1">
                    <a:lumMod val="65000"/>
                    <a:lumOff val="35000"/>
                  </a:schemeClr>
                </a:solidFill>
              </a:rPr>
              <a:t>Dapat kita magpati nga ang Dios pirme nagaamlig sa aton. Makabaton kita og kaisug pinaagi sa pagtuo nga ang Dios manalipod kanato sa bisan unsa nga kahimtang.</a:t>
            </a:r>
          </a:p>
          <a:p>
            <a:pPr xmlns:a="http://schemas.openxmlformats.org/drawingml/2006/main" algn="ctr"/>
            <a:r xmlns:a="http://schemas.openxmlformats.org/drawingml/2006/main">
              <a:rPr lang="ceb" altLang="ko-KR" sz="3200">
                <a:solidFill>
                  <a:schemeClr val="tx1">
                    <a:lumMod val="65000"/>
                    <a:lumOff val="35000"/>
                  </a:schemeClr>
                </a:solidFill>
              </a:rPr>
              <a:t>Ang kaisog nga gikan sa pagtuo sa Diyos makabuntog sa bisan unsang kahadlok.</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Dios naghatag ug kadaugan niadtong nakig-away alang Kaniya.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Unsa man ang gilabay ni David kang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espada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bangkaw</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bato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taming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bato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Si David miingon sa Filistehanon, "Ikaw mianhi batok kanako uban ang espada ug bangkaw ug bangkaw, apan ako mianhi batok kanimo sa ngalan ni Yahweh nga Labing Gamhanan, ang Diyos sa kasundalohan sa Israel, nga imong gihagit.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1 Samuel</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700">
                <a:solidFill>
                  <a:schemeClr val="tx1">
                    <a:lumMod val="65000"/>
                    <a:lumOff val="35000"/>
                  </a:schemeClr>
                </a:solidFill>
              </a:rPr>
              <a:t>Gipahamtang sa Diyos ang napulo ka katalagman sa tibuok yuta sa Ehipto. Ang mga Ehiptohanon ug si Paraon nakaila kon kinsa ang tinuod nga Diyos.</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“Moises, pahawa ka sa Ehipto uban sa tanan mong mga Israelita karon dayon.” Wala nay laing mahimo si Paraon gawas sa pagpalakaw kanila.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solidFill>
                  <a:schemeClr val="tx1">
                    <a:lumMod val="65000"/>
                    <a:lumOff val="35000"/>
                  </a:schemeClr>
                </a:solidFill>
              </a:rPr>
              <a:t>Naghunahuna si Paraon nga siya ang labing kusgan nga wala magtagad sa Diyos.</a:t>
            </a:r>
            <a:r xmlns:a="http://schemas.openxmlformats.org/drawingml/2006/main">
              <a:rPr lang="ceb"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Busa, kinahanglan nga naa siya sa ilawom sa dagkong mga katalagman.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Kinahanglan natong isugid nga ang Dios mao ang Labing Gamhanan dili kita.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Ug sa nakita ni Jehova nga siya miadto aron sa pagtan-aw, ang Dios mitawag kaniya</a:t>
            </a:r>
          </a:p>
          <a:p>
            <a:r xmlns:a="http://schemas.openxmlformats.org/drawingml/2006/main">
              <a:rPr lang="ceb" altLang="ko-KR" sz="3600">
                <a:solidFill>
                  <a:schemeClr val="tx1">
                    <a:lumMod val="65000"/>
                    <a:lumOff val="35000"/>
                  </a:schemeClr>
                </a:solidFill>
              </a:rPr>
              <a:t>gikan sa sulod sa sapinit,</a:t>
            </a:r>
          </a:p>
          <a:p>
            <a:r xmlns:a="http://schemas.openxmlformats.org/drawingml/2006/main">
              <a:rPr lang="ceb" altLang="ko-KR" sz="3600">
                <a:solidFill>
                  <a:schemeClr val="tx1">
                    <a:lumMod val="65000"/>
                    <a:lumOff val="35000"/>
                  </a:schemeClr>
                </a:solidFill>
              </a:rPr>
              <a:t>"Moises! Moises!" Ug si Moises mitubag: Ania ako.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Dios lahi ug porma nga mga diosdios o ubang bakak nga mga dios.</a:t>
            </a:r>
          </a:p>
          <a:p>
            <a:r xmlns:a="http://schemas.openxmlformats.org/drawingml/2006/main">
              <a:rPr lang="ceb" altLang="ko-KR" sz="3600">
                <a:solidFill>
                  <a:schemeClr val="tx1">
                    <a:lumMod val="65000"/>
                    <a:lumOff val="35000"/>
                  </a:schemeClr>
                </a:solidFill>
              </a:rPr>
              <a:t>Ang Dios buhi ug nagabuhat uban sa Iyang gamhanang gahum.</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Pila ka katalagman ang gihulog sa Diyos sa Ehipto?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lima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pito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dose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napulo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napulo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ceb" altLang="ko-KR" sz="3600">
                <a:solidFill>
                  <a:schemeClr val="tx1">
                    <a:lumMod val="65000"/>
                    <a:lumOff val="35000"/>
                  </a:schemeClr>
                </a:solidFill>
              </a:rPr>
              <a:t>Ug ang mga Egiptohanon makaila nga ako mao si Jehova sa diha nga ituy-od ko ang akong kamot batok sa Egipto ug sa pagkuha sa mga anak sa Israel gikan niini.</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DILI. 18</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400"/>
              <a:t>Usa ka Haligi sa Panganod</a:t>
            </a:r>
          </a:p>
          <a:p>
            <a:pPr xmlns:a="http://schemas.openxmlformats.org/drawingml/2006/main" algn="ctr"/>
            <a:r xmlns:a="http://schemas.openxmlformats.org/drawingml/2006/main">
              <a:rPr lang="ceb" altLang="ko-KR" sz="4400"/>
              <a:t>ug Usa ka Haligi nga Kalayo</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Sa adlaw si Jehova nag-una kanila pinaagi sa usa ka haligi nga panganod aron sa pagmando kanila sa ilang dalan, ug sa kagabhion pinaagi sa usa ka haligi nga kalayo aron sa paghatag ug kahayag, aron sila makapanaw sa adlaw o sa gabii.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Ang katawhan sa Israel mipuyo sa Ehipto sulod sa 430 ka tuig. Mibiya sila sa Ehipto aron mobalik sa gisaad nga yuta-Canaan-sa kataposan sa 430 ka tuig.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“Unsaon nato pagkuha sa hustong dalan?”, “Unsa kaha kon kita makasugat ug daotang mga tawo diha sa dalan?” Nabalaka sila pag-ayo.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Sadto nga tion, ginpakita sang Dios sa ila ang ebidensia nga ginatuytuyan niya sila. Kini mao ang haligi sa panganod.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Sa gabii, nahimo kining haligi nga kalayo. Ingon niini, gitultolan sila sa Dios gabii ug adlaw.</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400">
                <a:solidFill>
                  <a:schemeClr val="tx1">
                    <a:lumMod val="65000"/>
                    <a:lumOff val="35000"/>
                  </a:schemeClr>
                </a:solidFill>
              </a:rPr>
              <a:t>“Dili kami mahadlok, kay ang Diyos nag-uban kanamo!” Ang mga Israelita nagpasalamat sa Diyos sa paggiya kanila pinaagi sa haligi nga panganod ug haligi nga kalayo.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ceb" altLang="ko-KR" sz="2800">
                <a:solidFill>
                  <a:schemeClr val="tx1">
                    <a:lumMod val="65000"/>
                    <a:lumOff val="35000"/>
                  </a:schemeClr>
                </a:solidFill>
              </a:rPr>
              <a:t>Usa ka adlaw niana, sa dihang nakita ni Moises ang usa ka Ehiptohanon nga nagbunal sa usa ka Israelinhon, siya nasuko, midapig sa iyang katawhan ug gipatay ang Ehiptohanon.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a:t>
            </a:r>
            <a:r xmlns:a="http://schemas.openxmlformats.org/drawingml/2006/main">
              <a:rPr lang="ceb" altLang="en-US" sz="4000">
                <a:solidFill>
                  <a:srgbClr val="FF0000"/>
                </a:solidFill>
              </a:rPr>
              <a:t> </a:t>
            </a:r>
            <a:r xmlns:a="http://schemas.openxmlformats.org/drawingml/2006/main">
              <a:rPr lang="ceb" altLang="ko-KR" sz="4000">
                <a:solidFill>
                  <a:srgbClr val="FF0000"/>
                </a:solidFill>
              </a:rPr>
              <a:t>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solidFill>
                  <a:schemeClr val="tx1">
                    <a:lumMod val="65000"/>
                    <a:lumOff val="35000"/>
                  </a:schemeClr>
                </a:solidFill>
              </a:rPr>
              <a:t>Sa dihang daghang Israelinhong katawhan ang mitabok sa peligrosong desyerto, gipakita sa Diyos kanila ang ebidensiya nga Siya naggiya ug nag-amlig kanila pinaagi sa haligi nga panganod ug sa haligi nga kalayo.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Karon, ang Dios nag-uban kanako ug nanalipod kanako. Magpasalamat kita sa Dios.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Dios anaa kanato sa kanunay.</a:t>
            </a:r>
          </a:p>
          <a:p>
            <a:r xmlns:a="http://schemas.openxmlformats.org/drawingml/2006/main">
              <a:rPr lang="ceb" altLang="ko-KR" sz="3600">
                <a:solidFill>
                  <a:schemeClr val="tx1">
                    <a:lumMod val="65000"/>
                    <a:lumOff val="35000"/>
                  </a:schemeClr>
                </a:solidFill>
              </a:rPr>
              <a:t>Kag ginaamligan niya kita adlaw kag gab-i.</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Sa dihang ang mga Israelinhon mibiya sa Ehipto, unsay gigiya sa Diyos kanila?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ang haligi nga panganod ug ang haligi nga kalayo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langgam ug isda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adlaw ug bulan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iro ug iring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① </a:t>
            </a:r>
            <a:r xmlns:a="http://schemas.openxmlformats.org/drawingml/2006/main">
              <a:rPr lang="ceb" altLang="ko-KR" sz="2800">
                <a:solidFill>
                  <a:srgbClr val="FF0000"/>
                </a:solidFill>
              </a:rPr>
              <a:t>ang haligi nga panganod ug ang haligi nga kalayo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Sa adlaw si Jehova nag-una kanila pinaagi sa usa ka haligi nga panganod aron sa pagmando kanila sa ilang dalan, ug sa kagabhion pinaagi sa usa ka haligi nga kalayo aron sa paghatag ug kahayag, aron sila makapanaw sa adlaw o sa gabii.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Num. 19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400"/>
              <a:t>Ang mga Israelinhon nga nag-agi sa nabahin nga dagat sa uga nga yuta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Unya gituy-od ni Moises ang iyang kamot sa ibabaw sa dagat, ug niadtong tibook gabii gipabalik ni Jehova ang dagat pinaagi sa kusog nga hangin sa silangan, ug gihimo kini nga mamala nga yuta. Ang mga tubig nabahin,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14:</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Si Moises ug ang mga Israelita nakasugat sa Pulang Dagat sa dalan paingon sa Canaan.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Gilutos sa Ehiptohanon ang mga Israelita aron dakpon sila pag-usab.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Unya, nahitabo ang usa ka talagsaong butang! Gitugotan sa Diyos nga mabahin ang Pulang Dagat ug ang mga Israelita makatabok sa mamala nga yuta.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Gigukod sila sa mga sundalong Ehiptohanon, apan mibalik pag-usab ang dagat, ang tanang sundalong Ehiptohanon gibahaan ngadto sa dagat. Walay usa kanila ang naluwas.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ceb" altLang="ko-KR" sz="2800">
                <a:solidFill>
                  <a:schemeClr val="tx1">
                    <a:lumMod val="65000"/>
                    <a:lumOff val="35000"/>
                  </a:schemeClr>
                </a:solidFill>
              </a:rPr>
              <a:t>Sa pagkadungog ni Paraon niini, nahadlok si Moises kaniya ug mikalagiw siya gikan sa palasyo sa Ehipto ug mipuyo sa desierto sa Midian.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Nagpasalamat kami sa Diyos sa pagluwas kanamo! Ang tanang Israelita miawit ug malipayong mga awit uban ang dakong kalipay.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solidFill>
                  <a:schemeClr val="tx1">
                    <a:lumMod val="65000"/>
                    <a:lumOff val="35000"/>
                  </a:schemeClr>
                </a:solidFill>
              </a:rPr>
              <a:t>Giluwas sa Diyos ang mga Israelita gikan sa ilang desperado nga kahimtang.</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Ako usab anaa sa sitwasyon nga mamatay tungod sa sala, apan gipadala sa Dios si Jesus aron sa pagluwas kanako!</a:t>
            </a:r>
          </a:p>
          <a:p>
            <a:pPr xmlns:a="http://schemas.openxmlformats.org/drawingml/2006/main" algn="ctr"/>
            <a:r xmlns:a="http://schemas.openxmlformats.org/drawingml/2006/main">
              <a:rPr lang="ceb" altLang="ko-KR" sz="3600">
                <a:solidFill>
                  <a:schemeClr val="tx1">
                    <a:lumMod val="65000"/>
                    <a:lumOff val="35000"/>
                  </a:schemeClr>
                </a:solidFill>
              </a:rPr>
              <a:t>Giluwas ako sa Dios gikan sa walay kataposang kamatayon!</a:t>
            </a:r>
          </a:p>
          <a:p>
            <a:pPr xmlns:a="http://schemas.openxmlformats.org/drawingml/2006/main" algn="ctr"/>
            <a:r xmlns:a="http://schemas.openxmlformats.org/drawingml/2006/main">
              <a:rPr lang="ceb" altLang="ko-KR" sz="3600">
                <a:solidFill>
                  <a:schemeClr val="tx1">
                    <a:lumMod val="65000"/>
                    <a:lumOff val="35000"/>
                  </a:schemeClr>
                </a:solidFill>
              </a:rPr>
              <a:t>Oh, Amahan nga Dios, salamat kaayo!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Ang Dios ba?</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Dios mao ang atong manluluwas nga nagluwas sa iyang katawhan sa talagsaong paagi.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Sa unsang paagi ang mga Israelinhon mitabok sa Pulang Dagat?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Ang Dios nagpadala kanila ug dakong barko.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Gitugotan sila sa Diyos nga makalakaw sa tubig sa dagat.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Gibahin sa Diyos ang Pulang Dagat ug gipalakaw sila</a:t>
            </a:r>
          </a:p>
          <a:p>
            <a:r xmlns:a="http://schemas.openxmlformats.org/drawingml/2006/main">
              <a:rPr lang="ceb" altLang="ko-KR" sz="2800">
                <a:solidFill>
                  <a:schemeClr val="tx1">
                    <a:lumMod val="65000"/>
                    <a:lumOff val="35000"/>
                  </a:schemeClr>
                </a:solidFill>
              </a:rPr>
              <a:t>ang uga nga yuta.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Gitugotan sila sa Diyos nga molupad sa dagat.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Gibahin sa Diyos ang Pulang Dagat ug gipalakaw sila</a:t>
            </a:r>
          </a:p>
          <a:p>
            <a:r xmlns:a="http://schemas.openxmlformats.org/drawingml/2006/main">
              <a:rPr lang="ceb" altLang="ko-KR" sz="2800">
                <a:solidFill>
                  <a:srgbClr val="FF0000"/>
                </a:solidFill>
              </a:rPr>
              <a:t>ang uga nga yuta.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Unya gituy-od ni Moises ang iyang kamot sa ibabaw sa dagat, ug niadtong tibook gabii gipabalik ni Jehova ang dagat pinaagi sa kusog nga hangin sa silangan, ug gihimo kini nga mamala nga yuta. Ang mga tubig nabahin,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14:</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Num. 20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t>Dios nga Nagpaubos sa Karne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bg1">
                    <a:lumMod val="50000"/>
                  </a:schemeClr>
                </a:solidFill>
              </a:rPr>
              <a:t>"Nadungog ko ang mga pagbagulbol sa mga Israelinhon. Ingna sila, 'Sa pagkagabii magakaon kamo ug karne, ug sa pagkabuntag pagabusgon kamo sa tinapay, ug unya makaila kamo nga ako mao si Jehova nga inyong Dios.'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Ang mga Israelita walay pagkaon didto sa kamingawan. Unya nagbagulbol sila batok kang Moises ug sa Dios.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Unya ang Ginoo miingon kang Moises. “Ipaubos ko ang pagkaon gikan sa langit alang kanimo.”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Sa buntag, ang nipis nga mga tipik sama sa katugnaw nagpakita sa salog sa desyerto.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ceb" altLang="ko-KR" sz="2800">
                <a:solidFill>
                  <a:schemeClr val="tx1">
                    <a:lumMod val="65000"/>
                    <a:lumOff val="35000"/>
                  </a:schemeClr>
                </a:solidFill>
              </a:rPr>
              <a:t>Si Moises nagkinabuhi ingong magbalantay sulod sa 40 ka tuig ug sa kataposan siya nahimong 80 ka tuig.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Sa pagkagabii ang mga buntog miabut kanila ug nahulog ug mitabon sa kampo. Ilang gitigom kini, giluto ug gikaon. Wala sila gutomon bisan sa desyerto.</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600">
                <a:solidFill>
                  <a:schemeClr val="tx1">
                    <a:lumMod val="65000"/>
                    <a:lumOff val="35000"/>
                  </a:schemeClr>
                </a:solidFill>
              </a:rPr>
              <a:t>"Salamat Ginoo!" Si Moises ug ang katawhan sa Israel nahingangha sa labing gamhanang gahom sa Diyos.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solidFill>
                  <a:schemeClr val="tx1">
                    <a:lumMod val="65000"/>
                    <a:lumOff val="35000"/>
                  </a:schemeClr>
                </a:solidFill>
              </a:rPr>
              <a:t>Ang Dios naghatag sa Iyang katawhan sa matag-adlaw nga pagkaon uban sa talagsaon nga paagi ug sa Iyang makagagahum nga gahum bisan sa desyerto diin wala silay makaplagan.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Kami nagtuo nga ang Dios maghatag kanamo sa among mga kinahanglanon sa Iyang katingalahang paagi nga matinud-anon.</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Ang Dios ba?</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Talagsaon Siya nga Diyos nga nahibal-an daan ang atong mga kinahanglanon ug gihatagan sila sa Iyang katingalahang paagi.</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Unsa ang gitagana sa Dios alang sa Iyang gigutom nga katawhan?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Manna ug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Tinapay ug Gatas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Karne ug Tubig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Rice ug Sopas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① </a:t>
            </a:r>
            <a:r xmlns:a="http://schemas.openxmlformats.org/drawingml/2006/main">
              <a:rPr lang="ceb" altLang="ko-KR" sz="2800">
                <a:solidFill>
                  <a:srgbClr val="FF0000"/>
                </a:solidFill>
              </a:rPr>
              <a:t>Manna ug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bg1">
                    <a:lumMod val="50000"/>
                  </a:schemeClr>
                </a:solidFill>
              </a:rPr>
              <a:t>"Nadungog ko ang mga pagbagulbol sa mga Israelinhon. Ingna sila, 'Sa pagkagabii magakaon kamo ug karne, ug sa pagkabuntag pagabusgon kamo sa tinapay, ug unya makaila kamo nga ako mao si Jehova nga inyong Dios.'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ceb" altLang="ko-KR" b="1">
                <a:solidFill>
                  <a:schemeClr val="tx1">
                    <a:lumMod val="50000"/>
                    <a:lumOff val="50000"/>
                  </a:schemeClr>
                </a:solidFill>
              </a:rPr>
              <a:t>Dili.</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21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ceb" altLang="ko-KR" sz="4000"/>
              <a:t>Ang Napulo ka Sugo</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Ug si Moises didto uban kang Jehova kap-atan ka adlaw ug kap-atan ka gabii nga wala makakaon</a:t>
            </a:r>
          </a:p>
          <a:p>
            <a:r xmlns:a="http://schemas.openxmlformats.org/drawingml/2006/main">
              <a:rPr lang="ceb" altLang="ko-KR" sz="3600">
                <a:solidFill>
                  <a:schemeClr val="tx1">
                    <a:lumMod val="65000"/>
                    <a:lumOff val="35000"/>
                  </a:schemeClr>
                </a:solidFill>
              </a:rPr>
              <a:t>pan o tubig nga mainom. Ug iyang gisulat sa mga papan ang mga pulong sa tugon, ang Napulo ka Sugo.</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eb" altLang="ko-KR" sz="2800">
                <a:solidFill>
                  <a:schemeClr val="tx1">
                    <a:lumMod val="65000"/>
                    <a:lumOff val="35000"/>
                  </a:schemeClr>
                </a:solidFill>
              </a:rPr>
              <a:t>Exodo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ceb" altLang="ko-KR" sz="2800">
                <a:solidFill>
                  <a:schemeClr val="tx1">
                    <a:lumMod val="65000"/>
                    <a:lumOff val="35000"/>
                  </a:schemeClr>
                </a:solidFill>
              </a:rPr>
              <a:t>Ang katawhan sa Israel miabot sa Bukid sa Horeb (ang Bukid sa Sinai). Ang himaya sa Ginoong Dios napuno sa Bukid sa Sinai (Bukid sa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ceb" altLang="ko-KR" sz="2800">
                <a:solidFill>
                  <a:schemeClr val="tx1">
                    <a:lumMod val="65000"/>
                    <a:lumOff val="35000"/>
                  </a:schemeClr>
                </a:solidFill>
              </a:rPr>
              <a:t>Ang Dios miingon kang Moises, "Saka ngari kanako sa bukid." Si Moises mitungas sa bukid sa Dios.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ceb" altLang="ko-KR" sz="2800">
                <a:solidFill>
                  <a:schemeClr val="tx1">
                    <a:lumMod val="65000"/>
                    <a:lumOff val="35000"/>
                  </a:schemeClr>
                </a:solidFill>
              </a:rPr>
              <a:t>Usa ka adlaw niana, ang Dios mitawag kaniya sulod sa nagdilaab nga sapinit ug miingon kaniya. “Gipadala ko ikaw ngadto kang Paraon aron sa pagluwas sa akong katawhan nga mga Israelinhon gikan sa Ehipto.”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ceb" altLang="ko-KR" sz="2800">
                <a:solidFill>
                  <a:schemeClr val="tx1">
                    <a:lumMod val="65000"/>
                    <a:lumOff val="35000"/>
                  </a:schemeClr>
                </a:solidFill>
              </a:rPr>
              <a:t>Ang Ginoong Dios nakigtagbo sa Bukid sa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ceb" altLang="ko-KR" sz="2800">
                <a:solidFill>
                  <a:schemeClr val="tx1">
                    <a:lumMod val="65000"/>
                    <a:lumOff val="35000"/>
                  </a:schemeClr>
                </a:solidFill>
              </a:rPr>
              <a:t>Gihatag sa Dios kang Moises ang mga papan nga bato. Gisulat sa Dios ang mga balaod ug mga sugo niini aron tumanon sa mga Israelita—ang Napulo ka Sugo.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ceb" altLang="ko-KR" sz="2600">
                <a:solidFill>
                  <a:schemeClr val="tx1">
                    <a:lumMod val="65000"/>
                    <a:lumOff val="35000"/>
                  </a:schemeClr>
                </a:solidFill>
              </a:rPr>
              <a:t>“Salamat, Ginoo, sa imong paghatag kanamo sa mga balaod.”</a:t>
            </a:r>
          </a:p>
          <a:p>
            <a:r xmlns:a="http://schemas.openxmlformats.org/drawingml/2006/main">
              <a:rPr lang="ceb" altLang="ko-KR" sz="2600">
                <a:solidFill>
                  <a:schemeClr val="tx1">
                    <a:lumMod val="65000"/>
                    <a:lumOff val="35000"/>
                  </a:schemeClr>
                </a:solidFill>
              </a:rPr>
              <a:t>Naghunahuna si Moises, “Ako moluwas ug motudlo niining bililhong Napulo ka Sugo.”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ceb" altLang="ko-KR" sz="3200">
                <a:solidFill>
                  <a:schemeClr val="tx1">
                    <a:lumMod val="65000"/>
                    <a:lumOff val="35000"/>
                  </a:schemeClr>
                </a:solidFill>
              </a:rPr>
              <a:t>Ang Napulo ka Sugo mao ang bililhong mga regulasyon nga gihatag sa Dios alang sa atong kinabuhi.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Kon atong tumanon ang mga balaod sa Diyos, ang Diyos malipay sa atong kinabuhi.</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Ang Dios naghatag kanato sa mga balaod ug sa Napulo ka mga Sugo.</a:t>
            </a:r>
          </a:p>
          <a:p>
            <a:endParaRPr lang="en-US" altLang="ko-KR" sz="3600">
              <a:solidFill>
                <a:schemeClr val="tx1">
                  <a:lumMod val="65000"/>
                  <a:lumOff val="35000"/>
                </a:schemeClr>
              </a:solidFill>
            </a:endParaRPr>
          </a:p>
          <a:p>
            <a:r xmlns:a="http://schemas.openxmlformats.org/drawingml/2006/main">
              <a:rPr lang="ceb" altLang="ko-KR" sz="3600">
                <a:solidFill>
                  <a:schemeClr val="tx1">
                    <a:lumMod val="65000"/>
                    <a:lumOff val="35000"/>
                  </a:schemeClr>
                </a:solidFill>
              </a:rPr>
              <a:t>Ang Dios nagpahibalo sa Iyang kaugalingon kanato pinaagi niining mga balaod ug mga sugo.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ceb" altLang="ko-KR" sz="3200">
                <a:solidFill>
                  <a:schemeClr val="tx1">
                    <a:lumMod val="65000"/>
                    <a:lumOff val="35000"/>
                  </a:schemeClr>
                </a:solidFill>
              </a:rPr>
              <a:t>Diin gisulat sa Dios ang Napulo ka Sugo?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Tab nga kahoy</a:t>
            </a:r>
            <a:r xmlns:a="http://schemas.openxmlformats.org/drawingml/2006/main">
              <a:rPr lang="ceb"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Lapok</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papan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Papel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Bato nga papan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Bato nga papan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Ug si Moises didto uban kang Jehova kap-atan ka adlaw ug kap-atan ka gabii nga wala makakaon</a:t>
            </a:r>
          </a:p>
          <a:p>
            <a:r xmlns:a="http://schemas.openxmlformats.org/drawingml/2006/main">
              <a:rPr lang="ceb" altLang="ko-KR" sz="3600">
                <a:solidFill>
                  <a:schemeClr val="tx1">
                    <a:lumMod val="65000"/>
                    <a:lumOff val="35000"/>
                  </a:schemeClr>
                </a:solidFill>
              </a:rPr>
              <a:t>pan o tubig nga mainom. Ug iyang gisulat sa mga papan ang mga pulong sa tugon, ang Napulo ka Sugo.</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eb" altLang="ko-KR" sz="2800">
                <a:solidFill>
                  <a:schemeClr val="tx1">
                    <a:lumMod val="65000"/>
                    <a:lumOff val="35000"/>
                  </a:schemeClr>
                </a:solidFill>
              </a:rPr>
              <a:t>Exodo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Num. 22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400"/>
              <a:t>Ang Bulawan nga Nati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bg1">
                    <a:lumMod val="50000"/>
                  </a:schemeClr>
                </a:solidFill>
              </a:rPr>
              <a:t>Iyang gikuha ang ilang gitunol kaniya ug gihimo kini nga usa ka idolo nga gihulma sa porma</a:t>
            </a:r>
          </a:p>
          <a:p>
            <a:r xmlns:a="http://schemas.openxmlformats.org/drawingml/2006/main">
              <a:rPr lang="ceb" altLang="ko-KR" sz="3600">
                <a:solidFill>
                  <a:schemeClr val="bg1">
                    <a:lumMod val="50000"/>
                  </a:schemeClr>
                </a:solidFill>
              </a:rPr>
              <a:t>sa usa ka nating baka, nga ginaumol kini sa usa ka himan. Unya miingon sila: Kini mao ang imong mga dios, Oh Israel, nga nagkuha kanimo gikan sa Egipto.</a:t>
            </a:r>
          </a:p>
          <a:p>
            <a:r xmlns:a="http://schemas.openxmlformats.org/drawingml/2006/main">
              <a:rPr lang="ceb"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Sa dihang si Moises wala makalugsong gikan sa Bukid sa dugay nga panahon, sila nabalaka. "Kinahanglan namon ang among diyos nga manguna kanamo imbes si Moises."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ceb" altLang="ko-KR" sz="2600">
                <a:solidFill>
                  <a:schemeClr val="tx1">
                    <a:lumMod val="65000"/>
                    <a:lumOff val="35000"/>
                  </a:schemeClr>
                </a:solidFill>
              </a:rPr>
              <a:t>Mibalik si Moises sa Ehipto aron sa pagluwas sa iyang katawhan nga mga Israelita nga nagkupot sa sungkod nga gihatag sa Dios kaniya.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Busa, naghimo sila ug bulawan nga nating baka ug gisimba kini ingong ilang diyos nga manguna kanila.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Si Moises nga mikunsad uban sa Napulo ka Sugo nasuko pag-ayo.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Nasuko pag-ayo ang Dios kanila. “Laglagon ko sila. Unya himoon ko ikaw nga usa ka dakong nasod.”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600">
                <a:solidFill>
                  <a:schemeClr val="tx1">
                    <a:lumMod val="65000"/>
                    <a:lumOff val="35000"/>
                  </a:schemeClr>
                </a:solidFill>
              </a:rPr>
              <a:t>Pero, nangamuyo si Moises sa Dios nga patawaron sila sing serioso. Gidungog sa Diyos ang pag-ampo ni Moises ug gipasaylo sila.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a:t>
            </a:r>
            <a:r xmlns:a="http://schemas.openxmlformats.org/drawingml/2006/main">
              <a:rPr lang="ceb" altLang="en-US" sz="4000">
                <a:solidFill>
                  <a:srgbClr val="FF0000"/>
                </a:solidFill>
              </a:rPr>
              <a:t> </a:t>
            </a:r>
            <a:r xmlns:a="http://schemas.openxmlformats.org/drawingml/2006/main">
              <a:rPr lang="ceb" altLang="ko-KR" sz="4000">
                <a:solidFill>
                  <a:srgbClr val="FF0000"/>
                </a:solidFill>
              </a:rPr>
              <a:t>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solidFill>
                  <a:schemeClr val="tx1">
                    <a:lumMod val="65000"/>
                    <a:lumOff val="35000"/>
                  </a:schemeClr>
                </a:solidFill>
              </a:rPr>
              <a:t>Ang labing gidumtan sa Dios mao ang pagsimba sa ubang mga dios inay Kaniya.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Dili ka magbuhat ug bisan unsang diosdios alang kanimo sa bisan unsa nga bili.</a:t>
            </a:r>
          </a:p>
          <a:p>
            <a:pPr xmlns:a="http://schemas.openxmlformats.org/drawingml/2006/main" algn="ctr"/>
            <a:r xmlns:a="http://schemas.openxmlformats.org/drawingml/2006/main">
              <a:rPr lang="ceb" altLang="ko-KR" sz="3600">
                <a:solidFill>
                  <a:schemeClr val="tx1">
                    <a:lumMod val="65000"/>
                    <a:lumOff val="35000"/>
                  </a:schemeClr>
                </a:solidFill>
              </a:rPr>
              <a:t>Bisan unsa pa ang mahitabo, dili ka moyukbo kanila ug mosimba kanila.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solidFill>
                  <a:srgbClr val="FF0000"/>
                </a:solidFill>
              </a:rPr>
              <a:t>Dios?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Gidumtan sa Dios ang pagsimba sa mga diosdios labaw sa tanan kaysa Kaniya.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Unsang idolo ang gihimo sa mga Israelita tungod sa pagbuhat ug sala?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Bulawanon</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Agila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Bulawan nga Nati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Pilak nga Nati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Pilak</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Agila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② </a:t>
            </a:r>
            <a:r xmlns:a="http://schemas.openxmlformats.org/drawingml/2006/main">
              <a:rPr lang="ceb" altLang="ko-KR" sz="2800">
                <a:solidFill>
                  <a:srgbClr val="FF0000"/>
                </a:solidFill>
              </a:rPr>
              <a:t>Bulawan nga Nati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bg1">
                    <a:lumMod val="50000"/>
                  </a:schemeClr>
                </a:solidFill>
              </a:rPr>
              <a:t>Iyang gikuha ang ilang gitunol kaniya ug gihimo kini nga usa ka idolo nga gihulma sa porma</a:t>
            </a:r>
          </a:p>
          <a:p>
            <a:r xmlns:a="http://schemas.openxmlformats.org/drawingml/2006/main">
              <a:rPr lang="ceb" altLang="ko-KR" sz="3600">
                <a:solidFill>
                  <a:schemeClr val="bg1">
                    <a:lumMod val="50000"/>
                  </a:schemeClr>
                </a:solidFill>
              </a:rPr>
              <a:t>sa usa ka nating baka, nga ginaumol kini sa usa ka himan. Unya miingon sila: Kini mao ang imong mga dios, Oh Israel, nga nagkuha kanimo gikan sa Egipto.</a:t>
            </a:r>
          </a:p>
          <a:p>
            <a:r xmlns:a="http://schemas.openxmlformats.org/drawingml/2006/main">
              <a:rPr lang="ceb"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Exodo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Num. 23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400"/>
              <a:t>Ang Balay sa Dios (Tabernakulo) sa Desyerto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bg1">
                    <a:lumMod val="50000"/>
                  </a:schemeClr>
                </a:solidFill>
              </a:rPr>
              <a:t>Sa adlaw nga ang tabernaculo, ang balong-balong sa pagpamatuod, gipatindog, ang panganod mitabon niini. Gikan sa gabii hangtod sa buntag ang panganod sa ibabaw sa tabernakulo morag kalayo.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Mga Numero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ceb" altLang="ko-KR" sz="3200">
                <a:solidFill>
                  <a:schemeClr val="tx1">
                    <a:lumMod val="65000"/>
                    <a:lumOff val="35000"/>
                  </a:schemeClr>
                </a:solidFill>
              </a:rPr>
              <a:t>Gitawag sa Diyos si Moises ingong pangulo sa mga Israelinhon sa dihang siya 80 anyos 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Ang plano sa Dios lahi sa atoa, pero ang Iyang plano kanunay nga perpekto.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Kinahanglang motuo kita nga perpekto ang plano sa Diyos ug kinahanglang magsalig kita Kaniya.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Ang Dios misulti kang Moises sa paghimo sa Tabernakulo-ang Balay sa Dios.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Gisulti sa Dios ang tanan mahitungod sa Tabernakulo—ang porma niini ug ang tanang mga butang nga kinahanglang andamon alang niini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Ug gipahibalo sila sa Dios kung unsaon paggamit ang matag artikulo sa dihang ilang simbahon ang Dios sa Tabernakulo.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Si Moises ug ang mga Israelita naghimo sa Tabernakulo-ang Balay sa Diyos-sumala sa instruksiyon sa Diyos.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600">
                <a:solidFill>
                  <a:schemeClr val="tx1">
                    <a:lumMod val="65000"/>
                    <a:lumOff val="35000"/>
                  </a:schemeClr>
                </a:solidFill>
              </a:rPr>
              <a:t>Sa adlaw nga gipatindog ang tabernaculo, ang panganod nga nagpakita sa himaya sa Dios mitabon niini. Ang tabernakulo mao ang timaan nga ang Dios nag-uban sa mga Israelita.</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600">
                <a:solidFill>
                  <a:schemeClr val="tx1">
                    <a:lumMod val="65000"/>
                    <a:lumOff val="35000"/>
                  </a:schemeClr>
                </a:solidFill>
              </a:rPr>
              <a:t>Gitugotan sa Dios ang mga Israelita nga maghimo sa tabernakulo—ang balay sa Diyos, ug gipapuyo sila uban ang tabernakulo ingong ilang sentro.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eb" altLang="ko-KR" sz="3600">
                <a:solidFill>
                  <a:schemeClr val="tx1">
                    <a:lumMod val="65000"/>
                    <a:lumOff val="35000"/>
                  </a:schemeClr>
                </a:solidFill>
              </a:rPr>
              <a:t>Kinahanglan kitang magpuyo uban sa Dios isip atong hunahuna ug sentro sa kinabuhi.</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solidFill>
                  <a:srgbClr val="FF0000"/>
                </a:solidFill>
              </a:rPr>
              <a:t>Dios?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Dios nagpuyo uban kanato, naglakaw uban kanato, naggiya kanato, ug nakigsulti kanato.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Ano ang gintugutan sang Dios nga himuon sang mga Israelinhon?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Bulawan nga Nati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Napulo ka Sugo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Palasyo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Ang Tabernakulo-Ang Balay sa Dios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Ang Tabernakulo-Ang Balay sa Dios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bg1">
                    <a:lumMod val="50000"/>
                  </a:schemeClr>
                </a:solidFill>
              </a:rPr>
              <a:t>Sa adlaw nga ang tabernaculo, ang balong-balong sa pagpamatuod, gipatindog, ang panganod mitabon niini. Gikan sa gabii hangtod sa buntag ang panganod sa ibabaw sa tabernakulo morag kalayo.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Mga Numero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b="1">
                <a:solidFill>
                  <a:schemeClr val="tx1">
                    <a:lumMod val="50000"/>
                    <a:lumOff val="50000"/>
                  </a:schemeClr>
                </a:solidFill>
              </a:rPr>
              <a:t>Num. 24</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Ang</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pulong</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sa</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400"/>
              <a:t>Nahugno ang Jerico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ceb" altLang="ko-KR" sz="3200"/>
              <a:t>Ang Dios ba?</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ceb" altLang="ko-KR" sz="3600">
                <a:solidFill>
                  <a:schemeClr val="tx1">
                    <a:lumMod val="65000"/>
                    <a:lumOff val="35000"/>
                  </a:schemeClr>
                </a:solidFill>
              </a:rPr>
              <a:t>Ang Dios naggiya kanato uban sa Iyang hingpit nga mga plano. Walay mga sayop sa mga plano sa Dios.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Sa ikapito nga paglibot, sa dihang gipatingog sa mga pari ang trompeta, si Josue nagsugo sa katawhan, “Singgit kamo!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Joshua</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Ang mga Israelita gustong moadto sa gisaad nga yuta. Apan ang Jerico, nga usa ka dakong kastilyo, mibabag sa ilang agianan.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Gisultihan sa Dios si Josue, nga mao ang pangulo nila, kung unsaon paglaglag ang Jerico.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Ang katawhan sa Israel mimartsa libot sa paril sa Jerico sulod sa pito ka adlaw sumala sa instruksiyon sa Diyos.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Samtang sila nagmartsa libot sa paril sulod sa unom ka adlaw, matag adlaw sulod sa usa ka higayon, ang Jerico wala maglihok bisan usa ka pulgada.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Sa ikapitong adlaw, sila mimartsa libot niini sa makapito. Sa ikapito nga paglibot, misinggit silag kusog, ang paril nalumpag.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solidFill>
                  <a:schemeClr val="tx1">
                    <a:lumMod val="65000"/>
                    <a:lumOff val="35000"/>
                  </a:schemeClr>
                </a:solidFill>
              </a:rPr>
              <a:t>Ang mga Israelita dili makalaglag sa Jerico pinaagi sa ilang kaugalingong gahom. Apan gilaglag sa Dios ang Jerico pinaagi sa Iyang kaugalingong gahum alang kanila.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Ang mga Israelita nakadaog sa kadaugan pinaagi sa pagsunod sa Diyos.</a:t>
            </a:r>
          </a:p>
          <a:p>
            <a:pPr xmlns:a="http://schemas.openxmlformats.org/drawingml/2006/main" algn="ctr"/>
            <a:r xmlns:a="http://schemas.openxmlformats.org/drawingml/2006/main">
              <a:rPr lang="ceb" altLang="ko-KR" sz="3200">
                <a:solidFill>
                  <a:schemeClr val="tx1">
                    <a:lumMod val="65000"/>
                    <a:lumOff val="35000"/>
                  </a:schemeClr>
                </a:solidFill>
              </a:rPr>
              <a:t>Magkinabuhi ta sa pagsunod sa Diyos.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eb" altLang="ko-KR" sz="3200">
                <a:solidFill>
                  <a:schemeClr val="tx1">
                    <a:lumMod val="65000"/>
                    <a:lumOff val="35000"/>
                  </a:schemeClr>
                </a:solidFill>
              </a:rPr>
              <a:t>Magpasalamat ta sa Diyos nga midaog ta!</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3200"/>
              <a:t>Dios?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Ang Dios naghatag ug kadaugan sa Iyang katawhan pinaagi sa Iyang dakong Gahom.</a:t>
            </a:r>
          </a:p>
          <a:p>
            <a:endParaRPr lang="en-US" altLang="ko-KR" sz="3600">
              <a:solidFill>
                <a:schemeClr val="tx1">
                  <a:lumMod val="65000"/>
                  <a:lumOff val="35000"/>
                </a:schemeClr>
              </a:solidFill>
            </a:endParaRPr>
          </a:p>
          <a:p>
            <a:r xmlns:a="http://schemas.openxmlformats.org/drawingml/2006/main">
              <a:rPr lang="ceb" altLang="ko-KR" sz="3600">
                <a:solidFill>
                  <a:schemeClr val="tx1">
                    <a:lumMod val="65000"/>
                    <a:lumOff val="35000"/>
                  </a:schemeClr>
                </a:solidFill>
              </a:rPr>
              <a:t>Siya ang Diyos sa Kadaogan!</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Unsa ang gisugo sa Dios kang Josue sa paglaglag sa Jerico?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Pagbato sa Jerico sulod sa pito ka adlaw.</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Pag-ampo sulod sa pito ka adlaw alang sa Jerico.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Pag-awit ug mga pagdayeg sulod sa pito ka adlaw alang sa Jerico.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2800">
                <a:solidFill>
                  <a:schemeClr val="tx1">
                    <a:lumMod val="65000"/>
                    <a:lumOff val="35000"/>
                  </a:schemeClr>
                </a:solidFill>
              </a:rPr>
              <a:t>④ Imartsa ang paril sa Jerico sulod sa pito ka adlaw ug sa</a:t>
            </a:r>
          </a:p>
          <a:p>
            <a:r xmlns:a="http://schemas.openxmlformats.org/drawingml/2006/main">
              <a:rPr lang="ceb" altLang="ko-KR" sz="2800">
                <a:solidFill>
                  <a:schemeClr val="tx1">
                    <a:lumMod val="65000"/>
                    <a:lumOff val="35000"/>
                  </a:schemeClr>
                </a:solidFill>
              </a:rPr>
              <a:t>sa kataposang adlaw singgit sa makusog.</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Imartsa ang paril sa Jerico sulod sa pito ka adlaw ug sa</a:t>
            </a:r>
          </a:p>
          <a:p>
            <a:r xmlns:a="http://schemas.openxmlformats.org/drawingml/2006/main">
              <a:rPr lang="ceb" altLang="ko-KR" sz="2800">
                <a:solidFill>
                  <a:srgbClr val="FF0000"/>
                </a:solidFill>
              </a:rPr>
              <a:t>sa kataposang adlaw singgit sa makusog.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eb" altLang="ko-KR" sz="3600">
                <a:solidFill>
                  <a:schemeClr val="tx1">
                    <a:lumMod val="65000"/>
                    <a:lumOff val="35000"/>
                  </a:schemeClr>
                </a:solidFill>
              </a:rPr>
              <a:t>Sa ikapito nga paglibot, sa dihang gipatingog sa mga pari ang trompeta, si Josue nagsugo sa katawhan, “Singgit kamo!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eb" altLang="ko-KR" sz="2800">
                <a:solidFill>
                  <a:schemeClr val="tx1">
                    <a:lumMod val="65000"/>
                    <a:lumOff val="35000"/>
                  </a:schemeClr>
                </a:solidFill>
              </a:rPr>
              <a:t>Joshua</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